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9" d="100"/>
          <a:sy n="69" d="100"/>
        </p:scale>
        <p:origin x="6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8FACE7-9AE9-4829-A18C-030A54110B8D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844D6D8-5E5D-4FD5-83C2-40E9F6312A0A}">
      <dgm:prSet custT="1"/>
      <dgm:spPr/>
      <dgm:t>
        <a:bodyPr/>
        <a:lstStyle/>
        <a:p>
          <a:pPr algn="ctr"/>
          <a:r>
            <a:rPr lang="en-US" sz="2400" dirty="0"/>
            <a:t>ANDA DI DALAM DILEMA URUSAN KEWANGAN DAN AKAUN?</a:t>
          </a:r>
          <a:endParaRPr lang="en-MY" sz="2400" dirty="0"/>
        </a:p>
      </dgm:t>
    </dgm:pt>
    <dgm:pt modelId="{D3F69C7F-6214-4150-9D8E-474BEEE27BD9}" type="parTrans" cxnId="{2FF2BCAB-04B0-4890-981B-F1BDBDF87A00}">
      <dgm:prSet/>
      <dgm:spPr/>
      <dgm:t>
        <a:bodyPr/>
        <a:lstStyle/>
        <a:p>
          <a:endParaRPr lang="en-US"/>
        </a:p>
      </dgm:t>
    </dgm:pt>
    <dgm:pt modelId="{24D06C0C-C77B-409C-BA59-8FB9A7655B82}" type="sibTrans" cxnId="{2FF2BCAB-04B0-4890-981B-F1BDBDF87A00}">
      <dgm:prSet/>
      <dgm:spPr/>
      <dgm:t>
        <a:bodyPr/>
        <a:lstStyle/>
        <a:p>
          <a:endParaRPr lang="en-US"/>
        </a:p>
      </dgm:t>
    </dgm:pt>
    <dgm:pt modelId="{87A828E4-E65D-4423-95B0-01D8F3DF1BD3}" type="pres">
      <dgm:prSet presAssocID="{258FACE7-9AE9-4829-A18C-030A54110B8D}" presName="linear" presStyleCnt="0">
        <dgm:presLayoutVars>
          <dgm:animLvl val="lvl"/>
          <dgm:resizeHandles val="exact"/>
        </dgm:presLayoutVars>
      </dgm:prSet>
      <dgm:spPr/>
    </dgm:pt>
    <dgm:pt modelId="{B49EBDD5-45B8-4A4B-952F-B8119B27D879}" type="pres">
      <dgm:prSet presAssocID="{5844D6D8-5E5D-4FD5-83C2-40E9F6312A0A}" presName="parentText" presStyleLbl="node1" presStyleIdx="0" presStyleCnt="1" custLinFactNeighborY="-45212">
        <dgm:presLayoutVars>
          <dgm:chMax val="0"/>
          <dgm:bulletEnabled val="1"/>
        </dgm:presLayoutVars>
      </dgm:prSet>
      <dgm:spPr/>
    </dgm:pt>
  </dgm:ptLst>
  <dgm:cxnLst>
    <dgm:cxn modelId="{46B00854-2D4F-46FC-9BEF-38A027114E7D}" type="presOf" srcId="{5844D6D8-5E5D-4FD5-83C2-40E9F6312A0A}" destId="{B49EBDD5-45B8-4A4B-952F-B8119B27D879}" srcOrd="0" destOrd="0" presId="urn:microsoft.com/office/officeart/2005/8/layout/vList2"/>
    <dgm:cxn modelId="{2FF2BCAB-04B0-4890-981B-F1BDBDF87A00}" srcId="{258FACE7-9AE9-4829-A18C-030A54110B8D}" destId="{5844D6D8-5E5D-4FD5-83C2-40E9F6312A0A}" srcOrd="0" destOrd="0" parTransId="{D3F69C7F-6214-4150-9D8E-474BEEE27BD9}" sibTransId="{24D06C0C-C77B-409C-BA59-8FB9A7655B82}"/>
    <dgm:cxn modelId="{BDA861CC-A6C9-497F-A749-86CA10153167}" type="presOf" srcId="{258FACE7-9AE9-4829-A18C-030A54110B8D}" destId="{87A828E4-E65D-4423-95B0-01D8F3DF1BD3}" srcOrd="0" destOrd="0" presId="urn:microsoft.com/office/officeart/2005/8/layout/vList2"/>
    <dgm:cxn modelId="{465E9F61-B184-4699-ADCA-5EBB0AB47054}" type="presParOf" srcId="{87A828E4-E65D-4423-95B0-01D8F3DF1BD3}" destId="{B49EBDD5-45B8-4A4B-952F-B8119B27D87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E59625-6C50-4766-93CC-1F02F05C8F2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0B58620-400E-42AD-BA57-0B8DF8E4845D}">
      <dgm:prSet custT="1"/>
      <dgm:spPr/>
      <dgm:t>
        <a:bodyPr/>
        <a:lstStyle/>
        <a:p>
          <a:pPr algn="ctr"/>
          <a:r>
            <a:rPr lang="en-MY" sz="2400" b="0" i="0" baseline="0" dirty="0"/>
            <a:t>ATURCARA</a:t>
          </a:r>
          <a:endParaRPr lang="en-MY" sz="2400" dirty="0"/>
        </a:p>
      </dgm:t>
    </dgm:pt>
    <dgm:pt modelId="{21B98111-E113-4AFA-B666-1D0718FE7F4E}" type="parTrans" cxnId="{E91B6056-3466-4ED7-82A8-E1E1DD21F4D1}">
      <dgm:prSet/>
      <dgm:spPr/>
      <dgm:t>
        <a:bodyPr/>
        <a:lstStyle/>
        <a:p>
          <a:endParaRPr lang="en-US"/>
        </a:p>
      </dgm:t>
    </dgm:pt>
    <dgm:pt modelId="{98CFF330-B6C8-4305-A844-A377B4C945E0}" type="sibTrans" cxnId="{E91B6056-3466-4ED7-82A8-E1E1DD21F4D1}">
      <dgm:prSet/>
      <dgm:spPr/>
      <dgm:t>
        <a:bodyPr/>
        <a:lstStyle/>
        <a:p>
          <a:endParaRPr lang="en-US"/>
        </a:p>
      </dgm:t>
    </dgm:pt>
    <dgm:pt modelId="{F699A757-3834-4973-A42C-0726A37317D7}" type="pres">
      <dgm:prSet presAssocID="{3BE59625-6C50-4766-93CC-1F02F05C8F23}" presName="linear" presStyleCnt="0">
        <dgm:presLayoutVars>
          <dgm:animLvl val="lvl"/>
          <dgm:resizeHandles val="exact"/>
        </dgm:presLayoutVars>
      </dgm:prSet>
      <dgm:spPr/>
    </dgm:pt>
    <dgm:pt modelId="{E3953C43-2D1D-4ED2-9E6A-C2E8B6045A9C}" type="pres">
      <dgm:prSet presAssocID="{60B58620-400E-42AD-BA57-0B8DF8E4845D}" presName="parentText" presStyleLbl="node1" presStyleIdx="0" presStyleCnt="1" custScaleY="169913" custLinFactNeighborX="4825" custLinFactNeighborY="0">
        <dgm:presLayoutVars>
          <dgm:chMax val="0"/>
          <dgm:bulletEnabled val="1"/>
        </dgm:presLayoutVars>
      </dgm:prSet>
      <dgm:spPr/>
    </dgm:pt>
  </dgm:ptLst>
  <dgm:cxnLst>
    <dgm:cxn modelId="{90ED4114-9B97-42DA-AE02-3FE7E6DB5A2E}" type="presOf" srcId="{3BE59625-6C50-4766-93CC-1F02F05C8F23}" destId="{F699A757-3834-4973-A42C-0726A37317D7}" srcOrd="0" destOrd="0" presId="urn:microsoft.com/office/officeart/2005/8/layout/vList2"/>
    <dgm:cxn modelId="{03941D26-2625-493B-AB76-BB3BE243F785}" type="presOf" srcId="{60B58620-400E-42AD-BA57-0B8DF8E4845D}" destId="{E3953C43-2D1D-4ED2-9E6A-C2E8B6045A9C}" srcOrd="0" destOrd="0" presId="urn:microsoft.com/office/officeart/2005/8/layout/vList2"/>
    <dgm:cxn modelId="{E91B6056-3466-4ED7-82A8-E1E1DD21F4D1}" srcId="{3BE59625-6C50-4766-93CC-1F02F05C8F23}" destId="{60B58620-400E-42AD-BA57-0B8DF8E4845D}" srcOrd="0" destOrd="0" parTransId="{21B98111-E113-4AFA-B666-1D0718FE7F4E}" sibTransId="{98CFF330-B6C8-4305-A844-A377B4C945E0}"/>
    <dgm:cxn modelId="{D825F8F3-92F1-46B6-8C96-8D559FBB18D2}" type="presParOf" srcId="{F699A757-3834-4973-A42C-0726A37317D7}" destId="{E3953C43-2D1D-4ED2-9E6A-C2E8B6045A9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EBDD5-45B8-4A4B-952F-B8119B27D879}">
      <dsp:nvSpPr>
        <dsp:cNvPr id="0" name=""/>
        <dsp:cNvSpPr/>
      </dsp:nvSpPr>
      <dsp:spPr>
        <a:xfrm>
          <a:off x="0" y="0"/>
          <a:ext cx="8312726" cy="8049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ANDA DI DALAM DILEMA URUSAN KEWANGAN DAN AKAUN?</a:t>
          </a:r>
          <a:endParaRPr lang="en-MY" sz="2400" kern="1200" dirty="0"/>
        </a:p>
      </dsp:txBody>
      <dsp:txXfrm>
        <a:off x="39295" y="39295"/>
        <a:ext cx="8234136" cy="7263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953C43-2D1D-4ED2-9E6A-C2E8B6045A9C}">
      <dsp:nvSpPr>
        <dsp:cNvPr id="0" name=""/>
        <dsp:cNvSpPr/>
      </dsp:nvSpPr>
      <dsp:spPr>
        <a:xfrm>
          <a:off x="0" y="55559"/>
          <a:ext cx="3619461" cy="47664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400" b="0" i="0" kern="1200" baseline="0" dirty="0"/>
            <a:t>ATURCARA</a:t>
          </a:r>
          <a:endParaRPr lang="en-MY" sz="2400" kern="1200" dirty="0"/>
        </a:p>
      </dsp:txBody>
      <dsp:txXfrm>
        <a:off x="23268" y="78827"/>
        <a:ext cx="3572925" cy="4301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7EF92-288D-466A-B3DE-6090DCB87CFE}" type="datetimeFigureOut">
              <a:rPr lang="en-MY" smtClean="0"/>
              <a:t>16/8/2017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2283E-1469-47F4-BE22-8D88CEAA702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82863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9205A0-477B-4427-B1B7-ED291EE19E48}" type="slidenum">
              <a:rPr kumimoji="0" lang="en-MY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MY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948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711798" y="6051732"/>
            <a:ext cx="2589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b="1" dirty="0">
                <a:solidFill>
                  <a:srgbClr val="FFFFFF"/>
                </a:solidFill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GNZ</a:t>
            </a:r>
            <a:r>
              <a:rPr lang="en-MY" b="1" dirty="0">
                <a:latin typeface="Times New Roman" panose="02020603050405020304" pitchFamily="18" charset="0"/>
                <a:ea typeface="Calibri" panose="020F0502020204030204" pitchFamily="34" charset="0"/>
              </a:rPr>
              <a:t> Business Alliances</a:t>
            </a:r>
            <a:endParaRPr lang="en-MY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11930" y="6051732"/>
            <a:ext cx="2112852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64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98151" y="6051734"/>
            <a:ext cx="2589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b="1" dirty="0">
                <a:solidFill>
                  <a:srgbClr val="FFFFFF"/>
                </a:solidFill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GNZ</a:t>
            </a:r>
            <a:r>
              <a:rPr lang="en-MY" b="1" dirty="0">
                <a:latin typeface="Times New Roman" panose="02020603050405020304" pitchFamily="18" charset="0"/>
                <a:ea typeface="Calibri" panose="020F0502020204030204" pitchFamily="34" charset="0"/>
              </a:rPr>
              <a:t> Business Alliances</a:t>
            </a:r>
            <a:endParaRPr lang="en-MY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8283" y="6051734"/>
            <a:ext cx="2112852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30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6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08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624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34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85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98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080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0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2474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851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2934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776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650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697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alphaModFix amt="1000"/>
            <a:lum/>
          </a:blip>
          <a:srcRect/>
          <a:stretch>
            <a:fillRect l="20000" r="-3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36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62874560"/>
              </p:ext>
            </p:extLst>
          </p:nvPr>
        </p:nvGraphicFramePr>
        <p:xfrm>
          <a:off x="1939637" y="40888"/>
          <a:ext cx="8312726" cy="818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44796659"/>
              </p:ext>
            </p:extLst>
          </p:nvPr>
        </p:nvGraphicFramePr>
        <p:xfrm>
          <a:off x="4286270" y="858976"/>
          <a:ext cx="3619461" cy="587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" name="Picture 6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003" y="6066400"/>
            <a:ext cx="2482513" cy="47735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4FD466-F5D9-4B82-88FA-6488189E69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813046"/>
              </p:ext>
            </p:extLst>
          </p:nvPr>
        </p:nvGraphicFramePr>
        <p:xfrm>
          <a:off x="816487" y="1552371"/>
          <a:ext cx="10559026" cy="44339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57847">
                  <a:extLst>
                    <a:ext uri="{9D8B030D-6E8A-4147-A177-3AD203B41FA5}">
                      <a16:colId xmlns:a16="http://schemas.microsoft.com/office/drawing/2014/main" val="2628075943"/>
                    </a:ext>
                  </a:extLst>
                </a:gridCol>
                <a:gridCol w="1945323">
                  <a:extLst>
                    <a:ext uri="{9D8B030D-6E8A-4147-A177-3AD203B41FA5}">
                      <a16:colId xmlns:a16="http://schemas.microsoft.com/office/drawing/2014/main" val="1513410777"/>
                    </a:ext>
                  </a:extLst>
                </a:gridCol>
                <a:gridCol w="2150364">
                  <a:extLst>
                    <a:ext uri="{9D8B030D-6E8A-4147-A177-3AD203B41FA5}">
                      <a16:colId xmlns:a16="http://schemas.microsoft.com/office/drawing/2014/main" val="612018870"/>
                    </a:ext>
                  </a:extLst>
                </a:gridCol>
                <a:gridCol w="1621473">
                  <a:extLst>
                    <a:ext uri="{9D8B030D-6E8A-4147-A177-3AD203B41FA5}">
                      <a16:colId xmlns:a16="http://schemas.microsoft.com/office/drawing/2014/main" val="3598552895"/>
                    </a:ext>
                  </a:extLst>
                </a:gridCol>
                <a:gridCol w="4284019">
                  <a:extLst>
                    <a:ext uri="{9D8B030D-6E8A-4147-A177-3AD203B41FA5}">
                      <a16:colId xmlns:a16="http://schemas.microsoft.com/office/drawing/2014/main" val="1456057322"/>
                    </a:ext>
                  </a:extLst>
                </a:gridCol>
              </a:tblGrid>
              <a:tr h="3103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Masa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Perkara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Penceramah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Topik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1517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 – 9:00 am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Registration/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Light Refreshment 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MY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b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3042"/>
                  </a:ext>
                </a:extLst>
              </a:tr>
              <a:tr h="6443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 – 10:30 am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Presentation 1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Gazali Jaafar 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en-MY" sz="18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Asas-asas</a:t>
                      </a:r>
                      <a:r>
                        <a:rPr lang="en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MY" sz="18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Urusan</a:t>
                      </a:r>
                      <a:r>
                        <a:rPr lang="en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Kewangan dan </a:t>
                      </a:r>
                      <a:r>
                        <a:rPr lang="en-MY" sz="18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Akaun</a:t>
                      </a:r>
                      <a:r>
                        <a:rPr lang="en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untuk IKS”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2274975"/>
                  </a:ext>
                </a:extLst>
              </a:tr>
              <a:tr h="6443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10:30 – 11:00 am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Presentation 2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Gazali Jaafar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“Demonstrasi Sistem Online – Bagaimana EMS boleh membantu anda”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0264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11:00 – 11:30 am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 &amp; Photo session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840756"/>
                  </a:ext>
                </a:extLst>
              </a:tr>
              <a:tr h="6443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11:30 – 12:00 pm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Presentation 2 (cont’d)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Cont’d 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6912216"/>
                  </a:ext>
                </a:extLst>
              </a:tr>
              <a:tr h="31031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 – 12:45 pm</a:t>
                      </a:r>
                      <a:endParaRPr lang="en-MY" sz="18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Presentation 3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Amir </a:t>
                      </a:r>
                      <a:r>
                        <a:rPr lang="en-MY" sz="18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Fauzan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“CRM – pemasaran bisnes anda dengan lebih sistematik” 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1812315"/>
                  </a:ext>
                </a:extLst>
              </a:tr>
              <a:tr h="6717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12:45 – 1:00 pm</a:t>
                      </a:r>
                      <a:endParaRPr lang="en-MY" sz="18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End of Seminar/ 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Networking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Amir </a:t>
                      </a:r>
                      <a:r>
                        <a:rPr lang="en-MY" sz="18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Fauzan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Sign-up form and Evaluation form</a:t>
                      </a:r>
                      <a:endParaRPr lang="en-MY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5160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877572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127</Words>
  <Application>Microsoft Office PowerPoint</Application>
  <PresentationFormat>Widescreen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Times New Roman</vt:lpstr>
      <vt:lpstr>Trebuchet MS</vt:lpstr>
      <vt:lpstr>Wingdings 3</vt:lpstr>
      <vt:lpstr>Facet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gazali jaafar</dc:creator>
  <cp:lastModifiedBy>gazali jaafar</cp:lastModifiedBy>
  <cp:revision>11</cp:revision>
  <dcterms:created xsi:type="dcterms:W3CDTF">2017-07-26T15:12:28Z</dcterms:created>
  <dcterms:modified xsi:type="dcterms:W3CDTF">2017-08-16T05:26:21Z</dcterms:modified>
</cp:coreProperties>
</file>