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C75164-581E-47F7-AC25-3869F8128A6E}" type="doc">
      <dgm:prSet loTypeId="urn:microsoft.com/office/officeart/2008/layout/HexagonCluster" loCatId="relationship" qsTypeId="urn:microsoft.com/office/officeart/2005/8/quickstyle/simple1#1" qsCatId="simple" csTypeId="urn:microsoft.com/office/officeart/2005/8/colors/accent0_3#1" csCatId="mainScheme" phldr="1"/>
      <dgm:spPr/>
      <dgm:t>
        <a:bodyPr/>
        <a:lstStyle/>
        <a:p>
          <a:endParaRPr lang="en-US"/>
        </a:p>
      </dgm:t>
    </dgm:pt>
    <dgm:pt modelId="{DF682AEA-435F-4096-AA6B-862FF6A705EB}">
      <dgm:prSet phldrT="[Text]"/>
      <dgm:spPr/>
      <dgm:t>
        <a:bodyPr/>
        <a:lstStyle/>
        <a:p>
          <a:r>
            <a:rPr lang="en-US" dirty="0" smtClean="0"/>
            <a:t>Over 1000 SMEs</a:t>
          </a:r>
          <a:endParaRPr lang="en-US" dirty="0"/>
        </a:p>
      </dgm:t>
    </dgm:pt>
    <dgm:pt modelId="{5EED1AC6-8D02-409D-95FC-7191DF7EA569}" type="parTrans" cxnId="{24B7065E-4C0B-49F5-B339-50666A22A205}">
      <dgm:prSet/>
      <dgm:spPr/>
      <dgm:t>
        <a:bodyPr/>
        <a:lstStyle/>
        <a:p>
          <a:endParaRPr lang="en-US"/>
        </a:p>
      </dgm:t>
    </dgm:pt>
    <dgm:pt modelId="{EB217E96-3D62-463D-B7D9-A84CBFC64C48}" type="sibTrans" cxnId="{24B7065E-4C0B-49F5-B339-50666A22A205}">
      <dgm:prSet/>
      <dgm:spPr>
        <a:blipFill>
          <a:blip xmlns:r="http://schemas.openxmlformats.org/officeDocument/2006/relationships" r:embed="rId1" cstate="print"/>
          <a:srcRect/>
          <a:stretch>
            <a:fillRect l="-38000" r="-38000"/>
          </a:stretch>
        </a:blipFill>
      </dgm:spPr>
      <dgm:t>
        <a:bodyPr/>
        <a:lstStyle/>
        <a:p>
          <a:endParaRPr lang="en-US"/>
        </a:p>
      </dgm:t>
    </dgm:pt>
    <dgm:pt modelId="{CAAF7465-E06E-45B3-B3F0-5C986C40EC51}">
      <dgm:prSet phldrT="[Text]"/>
      <dgm:spPr/>
      <dgm:t>
        <a:bodyPr/>
        <a:lstStyle/>
        <a:p>
          <a:r>
            <a:rPr lang="en-US" dirty="0" smtClean="0"/>
            <a:t>More than 6000 Users</a:t>
          </a:r>
          <a:endParaRPr lang="en-US" dirty="0"/>
        </a:p>
      </dgm:t>
    </dgm:pt>
    <dgm:pt modelId="{FB668B00-E748-4660-B887-B0A045E02F52}" type="parTrans" cxnId="{B4E2F3BE-CC17-4B19-A081-8FEE452CF339}">
      <dgm:prSet/>
      <dgm:spPr/>
      <dgm:t>
        <a:bodyPr/>
        <a:lstStyle/>
        <a:p>
          <a:endParaRPr lang="en-US"/>
        </a:p>
      </dgm:t>
    </dgm:pt>
    <dgm:pt modelId="{5CD5FC49-0FAC-43A0-BC3C-F541A8228FCE}" type="sibTrans" cxnId="{B4E2F3BE-CC17-4B19-A081-8FEE452CF339}">
      <dgm:prSet/>
      <dgm:spPr>
        <a:blipFill>
          <a:blip xmlns:r="http://schemas.openxmlformats.org/officeDocument/2006/relationships" r:embed="rId2" cstate="print"/>
          <a:srcRect/>
          <a:stretch>
            <a:fillRect t="-8000" b="-8000"/>
          </a:stretch>
        </a:blipFill>
      </dgm:spPr>
      <dgm:t>
        <a:bodyPr/>
        <a:lstStyle/>
        <a:p>
          <a:endParaRPr lang="en-US"/>
        </a:p>
      </dgm:t>
    </dgm:pt>
    <dgm:pt modelId="{BFF215C3-82DB-4C46-BDB9-60DFC37CF9E2}" type="pres">
      <dgm:prSet presAssocID="{B8C75164-581E-47F7-AC25-3869F8128A6E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04BA0632-3F95-43D8-8D65-4FCA25F09B8D}" type="pres">
      <dgm:prSet presAssocID="{DF682AEA-435F-4096-AA6B-862FF6A705EB}" presName="text1" presStyleCnt="0"/>
      <dgm:spPr/>
      <dgm:t>
        <a:bodyPr/>
        <a:lstStyle/>
        <a:p>
          <a:endParaRPr lang="en-US"/>
        </a:p>
      </dgm:t>
    </dgm:pt>
    <dgm:pt modelId="{15F4B7C9-4FD3-4372-981F-1B5A3BD818F2}" type="pres">
      <dgm:prSet presAssocID="{DF682AEA-435F-4096-AA6B-862FF6A705EB}" presName="textRepeatNode" presStyleLbl="alignNode1" presStyleIdx="0" presStyleCnt="2" custScaleX="57356" custScaleY="59563" custLinFactNeighborX="80510" custLinFactNeighborY="-694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2167FC-BF40-45B1-942C-A979FE55BA7B}" type="pres">
      <dgm:prSet presAssocID="{DF682AEA-435F-4096-AA6B-862FF6A705EB}" presName="textaccent1" presStyleCnt="0"/>
      <dgm:spPr/>
      <dgm:t>
        <a:bodyPr/>
        <a:lstStyle/>
        <a:p>
          <a:endParaRPr lang="en-US"/>
        </a:p>
      </dgm:t>
    </dgm:pt>
    <dgm:pt modelId="{784AFA88-3D05-4651-9802-F68C539CE9D3}" type="pres">
      <dgm:prSet presAssocID="{DF682AEA-435F-4096-AA6B-862FF6A705EB}" presName="accentRepeatNode" presStyleLbl="solidAlignAcc1" presStyleIdx="0" presStyleCnt="4"/>
      <dgm:spPr/>
      <dgm:t>
        <a:bodyPr/>
        <a:lstStyle/>
        <a:p>
          <a:endParaRPr lang="en-US"/>
        </a:p>
      </dgm:t>
    </dgm:pt>
    <dgm:pt modelId="{D7A90597-1C21-4871-9339-B697B50B912A}" type="pres">
      <dgm:prSet presAssocID="{EB217E96-3D62-463D-B7D9-A84CBFC64C48}" presName="image1" presStyleCnt="0"/>
      <dgm:spPr/>
      <dgm:t>
        <a:bodyPr/>
        <a:lstStyle/>
        <a:p>
          <a:endParaRPr lang="en-US"/>
        </a:p>
      </dgm:t>
    </dgm:pt>
    <dgm:pt modelId="{181831DE-C3E3-42AA-A033-6B031C170143}" type="pres">
      <dgm:prSet presAssocID="{EB217E96-3D62-463D-B7D9-A84CBFC64C48}" presName="imageRepeatNode" presStyleLbl="alignAcc1" presStyleIdx="0" presStyleCnt="2" custLinFactNeighborX="23328" custLinFactNeighborY="36740"/>
      <dgm:spPr/>
      <dgm:t>
        <a:bodyPr/>
        <a:lstStyle/>
        <a:p>
          <a:endParaRPr lang="en-US"/>
        </a:p>
      </dgm:t>
    </dgm:pt>
    <dgm:pt modelId="{7F823B03-F8EF-408D-8800-CF2BEDA24137}" type="pres">
      <dgm:prSet presAssocID="{EB217E96-3D62-463D-B7D9-A84CBFC64C48}" presName="imageaccent1" presStyleCnt="0"/>
      <dgm:spPr/>
      <dgm:t>
        <a:bodyPr/>
        <a:lstStyle/>
        <a:p>
          <a:endParaRPr lang="en-US"/>
        </a:p>
      </dgm:t>
    </dgm:pt>
    <dgm:pt modelId="{48796242-45E7-4B0C-A2DF-4131F350BCAF}" type="pres">
      <dgm:prSet presAssocID="{EB217E96-3D62-463D-B7D9-A84CBFC64C48}" presName="accentRepeatNode" presStyleLbl="solidAlignAcc1" presStyleIdx="1" presStyleCnt="4" custLinFactX="-200000" custLinFactY="-265965" custLinFactNeighborX="-226199" custLinFactNeighborY="-300000"/>
      <dgm:spPr>
        <a:noFill/>
        <a:ln>
          <a:noFill/>
        </a:ln>
      </dgm:spPr>
      <dgm:t>
        <a:bodyPr/>
        <a:lstStyle/>
        <a:p>
          <a:endParaRPr lang="en-US"/>
        </a:p>
      </dgm:t>
    </dgm:pt>
    <dgm:pt modelId="{E2A92F63-1B15-492E-9B4B-567684C40F6A}" type="pres">
      <dgm:prSet presAssocID="{CAAF7465-E06E-45B3-B3F0-5C986C40EC51}" presName="text2" presStyleCnt="0"/>
      <dgm:spPr/>
    </dgm:pt>
    <dgm:pt modelId="{A059F465-C24F-4608-9B65-B5450C8D5F85}" type="pres">
      <dgm:prSet presAssocID="{CAAF7465-E06E-45B3-B3F0-5C986C40EC51}" presName="textRepeatNode" presStyleLbl="alignNode1" presStyleIdx="1" presStyleCnt="2" custScaleX="57356" custScaleY="59563" custLinFactNeighborX="37880" custLinFactNeighborY="609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DC0314-267B-4A2E-A129-81A3B09CA46A}" type="pres">
      <dgm:prSet presAssocID="{CAAF7465-E06E-45B3-B3F0-5C986C40EC51}" presName="textaccent2" presStyleCnt="0"/>
      <dgm:spPr/>
    </dgm:pt>
    <dgm:pt modelId="{78F3DB40-B45E-4AE6-98D5-49DC960C3219}" type="pres">
      <dgm:prSet presAssocID="{CAAF7465-E06E-45B3-B3F0-5C986C40EC51}" presName="accentRepeatNode" presStyleLbl="solidAlignAcc1" presStyleIdx="2" presStyleCnt="4" custLinFactX="114382" custLinFactY="-248284" custLinFactNeighborX="200000" custLinFactNeighborY="-300000"/>
      <dgm:spPr/>
      <dgm:t>
        <a:bodyPr/>
        <a:lstStyle/>
        <a:p>
          <a:endParaRPr lang="en-US"/>
        </a:p>
      </dgm:t>
    </dgm:pt>
    <dgm:pt modelId="{73C47622-9647-4826-A56D-15128D80AE47}" type="pres">
      <dgm:prSet presAssocID="{5CD5FC49-0FAC-43A0-BC3C-F541A8228FCE}" presName="image2" presStyleCnt="0"/>
      <dgm:spPr/>
    </dgm:pt>
    <dgm:pt modelId="{6A9A4CCE-218D-48C2-9744-25E164016098}" type="pres">
      <dgm:prSet presAssocID="{5CD5FC49-0FAC-43A0-BC3C-F541A8228FCE}" presName="imageRepeatNode" presStyleLbl="alignAcc1" presStyleIdx="1" presStyleCnt="2" custScaleX="66383" custScaleY="75181" custLinFactX="-24840" custLinFactNeighborX="-100000" custLinFactNeighborY="9741"/>
      <dgm:spPr/>
      <dgm:t>
        <a:bodyPr/>
        <a:lstStyle/>
        <a:p>
          <a:endParaRPr lang="en-US"/>
        </a:p>
      </dgm:t>
    </dgm:pt>
    <dgm:pt modelId="{6686AF93-4C9B-4757-9750-A93A660C389F}" type="pres">
      <dgm:prSet presAssocID="{5CD5FC49-0FAC-43A0-BC3C-F541A8228FCE}" presName="imageaccent2" presStyleCnt="0"/>
      <dgm:spPr/>
    </dgm:pt>
    <dgm:pt modelId="{5BAEB206-7A13-4EC2-8111-FAF493028675}" type="pres">
      <dgm:prSet presAssocID="{5CD5FC49-0FAC-43A0-BC3C-F541A8228FCE}" presName="accentRepeatNode" presStyleLbl="solidAlignAcc1" presStyleIdx="3" presStyleCnt="4" custLinFactX="135953" custLinFactY="-270029" custLinFactNeighborX="200000" custLinFactNeighborY="-300000"/>
      <dgm:spPr/>
      <dgm:t>
        <a:bodyPr/>
        <a:lstStyle/>
        <a:p>
          <a:endParaRPr lang="en-US"/>
        </a:p>
      </dgm:t>
    </dgm:pt>
  </dgm:ptLst>
  <dgm:cxnLst>
    <dgm:cxn modelId="{124A678C-55E8-4B7E-9F6F-55288DD8F432}" type="presOf" srcId="{DF682AEA-435F-4096-AA6B-862FF6A705EB}" destId="{15F4B7C9-4FD3-4372-981F-1B5A3BD818F2}" srcOrd="0" destOrd="0" presId="urn:microsoft.com/office/officeart/2008/layout/HexagonCluster"/>
    <dgm:cxn modelId="{24B7065E-4C0B-49F5-B339-50666A22A205}" srcId="{B8C75164-581E-47F7-AC25-3869F8128A6E}" destId="{DF682AEA-435F-4096-AA6B-862FF6A705EB}" srcOrd="0" destOrd="0" parTransId="{5EED1AC6-8D02-409D-95FC-7191DF7EA569}" sibTransId="{EB217E96-3D62-463D-B7D9-A84CBFC64C48}"/>
    <dgm:cxn modelId="{52FFA446-4B1F-48E0-838F-4E3F0BE58BC5}" type="presOf" srcId="{CAAF7465-E06E-45B3-B3F0-5C986C40EC51}" destId="{A059F465-C24F-4608-9B65-B5450C8D5F85}" srcOrd="0" destOrd="0" presId="urn:microsoft.com/office/officeart/2008/layout/HexagonCluster"/>
    <dgm:cxn modelId="{B4E2F3BE-CC17-4B19-A081-8FEE452CF339}" srcId="{B8C75164-581E-47F7-AC25-3869F8128A6E}" destId="{CAAF7465-E06E-45B3-B3F0-5C986C40EC51}" srcOrd="1" destOrd="0" parTransId="{FB668B00-E748-4660-B887-B0A045E02F52}" sibTransId="{5CD5FC49-0FAC-43A0-BC3C-F541A8228FCE}"/>
    <dgm:cxn modelId="{3CEB8F1B-C7E7-41D2-BA28-93D747D8A3CC}" type="presOf" srcId="{B8C75164-581E-47F7-AC25-3869F8128A6E}" destId="{BFF215C3-82DB-4C46-BDB9-60DFC37CF9E2}" srcOrd="0" destOrd="0" presId="urn:microsoft.com/office/officeart/2008/layout/HexagonCluster"/>
    <dgm:cxn modelId="{E21C11FE-59A6-49AE-A270-981D1E07514A}" type="presOf" srcId="{5CD5FC49-0FAC-43A0-BC3C-F541A8228FCE}" destId="{6A9A4CCE-218D-48C2-9744-25E164016098}" srcOrd="0" destOrd="0" presId="urn:microsoft.com/office/officeart/2008/layout/HexagonCluster"/>
    <dgm:cxn modelId="{04C61D69-6F69-4088-8D69-85571F60CC2B}" type="presOf" srcId="{EB217E96-3D62-463D-B7D9-A84CBFC64C48}" destId="{181831DE-C3E3-42AA-A033-6B031C170143}" srcOrd="0" destOrd="0" presId="urn:microsoft.com/office/officeart/2008/layout/HexagonCluster"/>
    <dgm:cxn modelId="{B9A33139-2400-4D18-8236-390D03418A35}" type="presParOf" srcId="{BFF215C3-82DB-4C46-BDB9-60DFC37CF9E2}" destId="{04BA0632-3F95-43D8-8D65-4FCA25F09B8D}" srcOrd="0" destOrd="0" presId="urn:microsoft.com/office/officeart/2008/layout/HexagonCluster"/>
    <dgm:cxn modelId="{0A89A018-D77B-4EF3-9D64-D66C544C3340}" type="presParOf" srcId="{04BA0632-3F95-43D8-8D65-4FCA25F09B8D}" destId="{15F4B7C9-4FD3-4372-981F-1B5A3BD818F2}" srcOrd="0" destOrd="0" presId="urn:microsoft.com/office/officeart/2008/layout/HexagonCluster"/>
    <dgm:cxn modelId="{81A348B5-76F4-41FD-BD31-F6F6057B395C}" type="presParOf" srcId="{BFF215C3-82DB-4C46-BDB9-60DFC37CF9E2}" destId="{C72167FC-BF40-45B1-942C-A979FE55BA7B}" srcOrd="1" destOrd="0" presId="urn:microsoft.com/office/officeart/2008/layout/HexagonCluster"/>
    <dgm:cxn modelId="{85CDBEAA-FFBA-410F-A12C-30852C2E11D2}" type="presParOf" srcId="{C72167FC-BF40-45B1-942C-A979FE55BA7B}" destId="{784AFA88-3D05-4651-9802-F68C539CE9D3}" srcOrd="0" destOrd="0" presId="urn:microsoft.com/office/officeart/2008/layout/HexagonCluster"/>
    <dgm:cxn modelId="{2A83BA9A-4515-44D3-8835-FB9769F9EC88}" type="presParOf" srcId="{BFF215C3-82DB-4C46-BDB9-60DFC37CF9E2}" destId="{D7A90597-1C21-4871-9339-B697B50B912A}" srcOrd="2" destOrd="0" presId="urn:microsoft.com/office/officeart/2008/layout/HexagonCluster"/>
    <dgm:cxn modelId="{0F83E8A1-714D-4005-8EFB-B78B61FCFACE}" type="presParOf" srcId="{D7A90597-1C21-4871-9339-B697B50B912A}" destId="{181831DE-C3E3-42AA-A033-6B031C170143}" srcOrd="0" destOrd="0" presId="urn:microsoft.com/office/officeart/2008/layout/HexagonCluster"/>
    <dgm:cxn modelId="{4AE59923-8073-4BDA-A4AC-42F30F55AB5B}" type="presParOf" srcId="{BFF215C3-82DB-4C46-BDB9-60DFC37CF9E2}" destId="{7F823B03-F8EF-408D-8800-CF2BEDA24137}" srcOrd="3" destOrd="0" presId="urn:microsoft.com/office/officeart/2008/layout/HexagonCluster"/>
    <dgm:cxn modelId="{A69C520C-FC49-4476-A6BA-434C0DB0936D}" type="presParOf" srcId="{7F823B03-F8EF-408D-8800-CF2BEDA24137}" destId="{48796242-45E7-4B0C-A2DF-4131F350BCAF}" srcOrd="0" destOrd="0" presId="urn:microsoft.com/office/officeart/2008/layout/HexagonCluster"/>
    <dgm:cxn modelId="{7E9CFBDD-D68E-4424-B6BC-62AD49573D15}" type="presParOf" srcId="{BFF215C3-82DB-4C46-BDB9-60DFC37CF9E2}" destId="{E2A92F63-1B15-492E-9B4B-567684C40F6A}" srcOrd="4" destOrd="0" presId="urn:microsoft.com/office/officeart/2008/layout/HexagonCluster"/>
    <dgm:cxn modelId="{6CDB8C5A-E70E-4EA3-AC84-A59B854A7379}" type="presParOf" srcId="{E2A92F63-1B15-492E-9B4B-567684C40F6A}" destId="{A059F465-C24F-4608-9B65-B5450C8D5F85}" srcOrd="0" destOrd="0" presId="urn:microsoft.com/office/officeart/2008/layout/HexagonCluster"/>
    <dgm:cxn modelId="{E217F01E-B55C-487C-9C7C-D94517E46348}" type="presParOf" srcId="{BFF215C3-82DB-4C46-BDB9-60DFC37CF9E2}" destId="{25DC0314-267B-4A2E-A129-81A3B09CA46A}" srcOrd="5" destOrd="0" presId="urn:microsoft.com/office/officeart/2008/layout/HexagonCluster"/>
    <dgm:cxn modelId="{0D73E8EE-EA36-497F-80CC-B2935A94EA01}" type="presParOf" srcId="{25DC0314-267B-4A2E-A129-81A3B09CA46A}" destId="{78F3DB40-B45E-4AE6-98D5-49DC960C3219}" srcOrd="0" destOrd="0" presId="urn:microsoft.com/office/officeart/2008/layout/HexagonCluster"/>
    <dgm:cxn modelId="{9F9F9371-67A1-497F-B4FC-F58FB8E9D17E}" type="presParOf" srcId="{BFF215C3-82DB-4C46-BDB9-60DFC37CF9E2}" destId="{73C47622-9647-4826-A56D-15128D80AE47}" srcOrd="6" destOrd="0" presId="urn:microsoft.com/office/officeart/2008/layout/HexagonCluster"/>
    <dgm:cxn modelId="{21A90CF9-E1D8-48AA-ADDD-9AE76770836C}" type="presParOf" srcId="{73C47622-9647-4826-A56D-15128D80AE47}" destId="{6A9A4CCE-218D-48C2-9744-25E164016098}" srcOrd="0" destOrd="0" presId="urn:microsoft.com/office/officeart/2008/layout/HexagonCluster"/>
    <dgm:cxn modelId="{907E9D68-96C3-4235-9DB3-A365FFD773C0}" type="presParOf" srcId="{BFF215C3-82DB-4C46-BDB9-60DFC37CF9E2}" destId="{6686AF93-4C9B-4757-9750-A93A660C389F}" srcOrd="7" destOrd="0" presId="urn:microsoft.com/office/officeart/2008/layout/HexagonCluster"/>
    <dgm:cxn modelId="{8D9C974D-3368-4480-80B1-3602413D4007}" type="presParOf" srcId="{6686AF93-4C9B-4757-9750-A93A660C389F}" destId="{5BAEB206-7A13-4EC2-8111-FAF493028675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F4B7C9-4FD3-4372-981F-1B5A3BD818F2}">
      <dsp:nvSpPr>
        <dsp:cNvPr id="0" name=""/>
        <dsp:cNvSpPr/>
      </dsp:nvSpPr>
      <dsp:spPr>
        <a:xfrm>
          <a:off x="5002981" y="1238379"/>
          <a:ext cx="1480271" cy="1325653"/>
        </a:xfrm>
        <a:prstGeom prst="hexagon">
          <a:avLst>
            <a:gd name="adj" fmla="val 25000"/>
            <a:gd name="vf" fmla="val 1154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Over 1000 SMEs</a:t>
          </a:r>
          <a:endParaRPr lang="en-US" sz="1900" kern="1200" dirty="0"/>
        </a:p>
      </dsp:txBody>
      <dsp:txXfrm>
        <a:off x="5236808" y="1447782"/>
        <a:ext cx="1012617" cy="906847"/>
      </dsp:txXfrm>
    </dsp:sp>
    <dsp:sp modelId="{784AFA88-3D05-4651-9802-F68C539CE9D3}">
      <dsp:nvSpPr>
        <dsp:cNvPr id="0" name=""/>
        <dsp:cNvSpPr/>
      </dsp:nvSpPr>
      <dsp:spPr>
        <a:xfrm>
          <a:off x="2455447" y="3316121"/>
          <a:ext cx="301551" cy="260267"/>
        </a:xfrm>
        <a:prstGeom prst="hexagon">
          <a:avLst>
            <a:gd name="adj" fmla="val 25000"/>
            <a:gd name="vf" fmla="val 115470"/>
          </a:avLst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1831DE-C3E3-42AA-A033-6B031C170143}">
      <dsp:nvSpPr>
        <dsp:cNvPr id="0" name=""/>
        <dsp:cNvSpPr/>
      </dsp:nvSpPr>
      <dsp:spPr>
        <a:xfrm>
          <a:off x="818961" y="1952020"/>
          <a:ext cx="2580848" cy="222563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 cstate="print"/>
          <a:srcRect/>
          <a:stretch>
            <a:fillRect l="-38000" r="-38000"/>
          </a:stretch>
        </a:blip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796242-45E7-4B0C-A2DF-4131F350BCAF}">
      <dsp:nvSpPr>
        <dsp:cNvPr id="0" name=""/>
        <dsp:cNvSpPr/>
      </dsp:nvSpPr>
      <dsp:spPr>
        <a:xfrm>
          <a:off x="690289" y="1579746"/>
          <a:ext cx="301551" cy="260267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59F465-C24F-4608-9B65-B5450C8D5F85}">
      <dsp:nvSpPr>
        <dsp:cNvPr id="0" name=""/>
        <dsp:cNvSpPr/>
      </dsp:nvSpPr>
      <dsp:spPr>
        <a:xfrm>
          <a:off x="6061623" y="2940969"/>
          <a:ext cx="1480271" cy="1325653"/>
        </a:xfrm>
        <a:prstGeom prst="hexagon">
          <a:avLst>
            <a:gd name="adj" fmla="val 25000"/>
            <a:gd name="vf" fmla="val 1154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More than 6000 Users</a:t>
          </a:r>
          <a:endParaRPr lang="en-US" sz="1900" kern="1200" dirty="0"/>
        </a:p>
      </dsp:txBody>
      <dsp:txXfrm>
        <a:off x="6295450" y="3150372"/>
        <a:ext cx="1012617" cy="906847"/>
      </dsp:txXfrm>
    </dsp:sp>
    <dsp:sp modelId="{78F3DB40-B45E-4AE6-98D5-49DC960C3219}">
      <dsp:nvSpPr>
        <dsp:cNvPr id="0" name=""/>
        <dsp:cNvSpPr/>
      </dsp:nvSpPr>
      <dsp:spPr>
        <a:xfrm>
          <a:off x="7240332" y="1625764"/>
          <a:ext cx="301551" cy="260267"/>
        </a:xfrm>
        <a:prstGeom prst="hexagon">
          <a:avLst>
            <a:gd name="adj" fmla="val 25000"/>
            <a:gd name="vf" fmla="val 115470"/>
          </a:avLst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9A4CCE-218D-48C2-9744-25E164016098}">
      <dsp:nvSpPr>
        <dsp:cNvPr id="0" name=""/>
        <dsp:cNvSpPr/>
      </dsp:nvSpPr>
      <dsp:spPr>
        <a:xfrm>
          <a:off x="3903531" y="2826256"/>
          <a:ext cx="1713244" cy="167325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 cstate="print"/>
          <a:srcRect/>
          <a:stretch>
            <a:fillRect t="-8000" b="-8000"/>
          </a:stretch>
        </a:blip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AEB206-7A13-4EC2-8111-FAF493028675}">
      <dsp:nvSpPr>
        <dsp:cNvPr id="0" name=""/>
        <dsp:cNvSpPr/>
      </dsp:nvSpPr>
      <dsp:spPr>
        <a:xfrm>
          <a:off x="7785327" y="1832519"/>
          <a:ext cx="301551" cy="260267"/>
        </a:xfrm>
        <a:prstGeom prst="hexagon">
          <a:avLst>
            <a:gd name="adj" fmla="val 25000"/>
            <a:gd name="vf" fmla="val 115470"/>
          </a:avLst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10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1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6882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847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169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19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24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258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590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6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761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F1699-6106-4036-9B25-6D6491B7E1AA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12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12.png"/><Relationship Id="rId3" Type="http://schemas.openxmlformats.org/officeDocument/2006/relationships/image" Target="../media/image5.jpeg"/><Relationship Id="rId7" Type="http://schemas.openxmlformats.org/officeDocument/2006/relationships/diagramLayout" Target="../diagrams/layout1.xml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5" Type="http://schemas.openxmlformats.org/officeDocument/2006/relationships/image" Target="../media/image14.png"/><Relationship Id="rId10" Type="http://schemas.microsoft.com/office/2007/relationships/diagramDrawing" Target="../diagrams/drawing1.xml"/><Relationship Id="rId4" Type="http://schemas.openxmlformats.org/officeDocument/2006/relationships/image" Target="../media/image6.jpeg"/><Relationship Id="rId9" Type="http://schemas.openxmlformats.org/officeDocument/2006/relationships/diagramColors" Target="../diagrams/colors1.xml"/><Relationship Id="rId1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(</a:t>
            </a:r>
            <a:r>
              <a:rPr lang="en-US" dirty="0" smtClean="0"/>
              <a:t>Accounting &amp; CRM </a:t>
            </a:r>
            <a:r>
              <a:rPr lang="en-US" dirty="0" smtClean="0"/>
              <a:t>Workshop)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403251"/>
              </p:ext>
            </p:extLst>
          </p:nvPr>
        </p:nvGraphicFramePr>
        <p:xfrm>
          <a:off x="735169" y="1349107"/>
          <a:ext cx="10515604" cy="537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2"/>
                <a:gridCol w="5257802"/>
              </a:tblGrid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Time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Description</a:t>
                      </a:r>
                      <a:endParaRPr lang="en-US" b="1" dirty="0"/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8.30 </a:t>
                      </a:r>
                      <a:r>
                        <a:rPr lang="en-US" dirty="0" smtClean="0"/>
                        <a:t>am – </a:t>
                      </a:r>
                      <a:r>
                        <a:rPr lang="en-US" dirty="0" smtClean="0"/>
                        <a:t>9.00 </a:t>
                      </a:r>
                      <a:r>
                        <a:rPr lang="en-US" dirty="0" smtClean="0"/>
                        <a:t>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Registration</a:t>
                      </a:r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9.05 </a:t>
                      </a:r>
                      <a:r>
                        <a:rPr lang="en-US" dirty="0" smtClean="0"/>
                        <a:t>am – </a:t>
                      </a:r>
                      <a:r>
                        <a:rPr lang="en-US" dirty="0" smtClean="0"/>
                        <a:t>9.30 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Introduction</a:t>
                      </a:r>
                      <a:endParaRPr lang="en-US" baseline="0" dirty="0" smtClean="0"/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9.30</a:t>
                      </a:r>
                      <a:r>
                        <a:rPr lang="en-US" baseline="0" dirty="0" smtClean="0"/>
                        <a:t> am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smtClean="0"/>
                        <a:t>– </a:t>
                      </a:r>
                      <a:r>
                        <a:rPr lang="en-US" dirty="0" smtClean="0"/>
                        <a:t>11.00 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Accounting</a:t>
                      </a:r>
                      <a:r>
                        <a:rPr lang="en-US" baseline="0" dirty="0" smtClean="0"/>
                        <a:t> Workshop</a:t>
                      </a:r>
                      <a:endParaRPr lang="en-US" dirty="0"/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11.00 am – 11.15 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Break</a:t>
                      </a:r>
                      <a:endParaRPr lang="en-US" dirty="0"/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11.15 am – 12.30</a:t>
                      </a:r>
                      <a:r>
                        <a:rPr lang="en-US" baseline="0" dirty="0" smtClean="0"/>
                        <a:t> pm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CRM Workshop</a:t>
                      </a:r>
                      <a:endParaRPr lang="en-US" dirty="0"/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12.30 pm – 12.40 pm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Q&amp;A</a:t>
                      </a:r>
                      <a:endParaRPr lang="en-US" dirty="0"/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12.40 </a:t>
                      </a:r>
                      <a:r>
                        <a:rPr lang="en-US" dirty="0" smtClean="0"/>
                        <a:t>pm – </a:t>
                      </a:r>
                      <a:r>
                        <a:rPr lang="en-US" dirty="0" smtClean="0"/>
                        <a:t>12.50 </a:t>
                      </a:r>
                      <a:r>
                        <a:rPr lang="en-US" dirty="0" smtClean="0"/>
                        <a:t>pm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Sales presentation and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submission of sign up form</a:t>
                      </a:r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12.50 pm – 1.00 pm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Networking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356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 userDrawn="1"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5675" y="1965325"/>
            <a:ext cx="10567035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50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1729105" y="260985"/>
            <a:ext cx="9794240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>
                <a:latin typeface="Arial" panose="020B0604020202020204" pitchFamily="34" charset="0"/>
              </a:rPr>
              <a:t>Authentic Venture Sdn </a:t>
            </a:r>
            <a:r>
              <a:rPr lang="en-US" sz="4000" dirty="0" smtClean="0">
                <a:latin typeface="Arial" panose="020B0604020202020204" pitchFamily="34" charset="0"/>
              </a:rPr>
              <a:t>Bhd</a:t>
            </a:r>
            <a:endParaRPr lang="en-US" sz="4000" dirty="0">
              <a:latin typeface="Arial" panose="020B0604020202020204" pitchFamily="34" charset="0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1729105" y="1213485"/>
            <a:ext cx="8884920" cy="1508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5" descr="pa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23" y="183355"/>
            <a:ext cx="1328528" cy="1220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http://system.officecentral.com.my/images/officecentral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" y="4395470"/>
            <a:ext cx="5223510" cy="86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2179680" y="5264618"/>
            <a:ext cx="8561620" cy="101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3200" b="1" i="1" cap="all" dirty="0" smtClean="0">
                <a:effectLst/>
              </a:rPr>
              <a:t>T</a:t>
            </a:r>
            <a:r>
              <a:rPr lang="en-US" sz="2800" b="1" i="1" cap="all" dirty="0" smtClean="0">
                <a:effectLst/>
              </a:rPr>
              <a:t>HE LEADING CLOUD-BASED INTEGRATED ENTERPRISE MANAGEMENT SYSTEM SPECIALLY DESIGNED FOR SMES.</a:t>
            </a:r>
            <a:endParaRPr lang="en-US" sz="2800" b="1" i="1" cap="all" dirty="0">
              <a:effectLst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45415" y="1403818"/>
            <a:ext cx="8561620" cy="1798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base"/>
            <a:r>
              <a:rPr lang="en-MY" altLang="en-US" sz="2800" b="1" i="1" cap="all" dirty="0" smtClean="0">
                <a:effectLst/>
                <a:latin typeface="+mj-ea"/>
                <a:ea typeface="+mj-ea"/>
              </a:rPr>
              <a:t>vision is to provide sme's with a </a:t>
            </a:r>
            <a:r>
              <a:rPr lang="en-US" sz="2800" b="1" i="1" cap="all" dirty="0" smtClean="0">
                <a:effectLst/>
                <a:latin typeface="+mj-ea"/>
                <a:ea typeface="+mj-ea"/>
              </a:rPr>
              <a:t>CLOUD </a:t>
            </a:r>
            <a:r>
              <a:rPr lang="en-MY" altLang="en-US" sz="2800" b="1" i="1" cap="all" dirty="0" smtClean="0">
                <a:effectLst/>
                <a:latin typeface="+mj-ea"/>
                <a:ea typeface="+mj-ea"/>
              </a:rPr>
              <a:t>and mobile technology system that can be ACCESS FROM ANYWHERE VIA MULTI DEVICES AND MULTI USERS ENVIRONMENT.</a:t>
            </a:r>
            <a:endParaRPr lang="en-US" sz="2800" b="1" i="1" cap="all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7000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712694" y="261191"/>
            <a:ext cx="85024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 Black" panose="020B0A04020102020204" pitchFamily="34" charset="0"/>
              </a:rPr>
              <a:t>Authentic Venture Sdn </a:t>
            </a:r>
            <a:r>
              <a:rPr lang="en-US" b="1" dirty="0" smtClean="0">
                <a:latin typeface="Arial Black" panose="020B0A04020102020204" pitchFamily="34" charset="0"/>
              </a:rPr>
              <a:t>Bhd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578224" y="1562100"/>
            <a:ext cx="4573962" cy="4908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/>
          </a:p>
        </p:txBody>
      </p:sp>
      <p:pic>
        <p:nvPicPr>
          <p:cNvPr id="7" name="Picture 5" descr="pa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168" y="213835"/>
            <a:ext cx="1328528" cy="1220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http://system.officecentral.com.my/images/officecentral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157" y="1050691"/>
            <a:ext cx="6149008" cy="1022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45123" y="2073509"/>
            <a:ext cx="73017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2400" b="1" i="0" cap="all" dirty="0" smtClean="0">
                <a:effectLst/>
                <a:latin typeface="Montserrat"/>
              </a:rPr>
              <a:t>FOUNDER </a:t>
            </a:r>
            <a:endParaRPr lang="en-US" sz="2400" b="1" i="0" cap="all" dirty="0">
              <a:effectLst/>
              <a:latin typeface="Montserra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688" y="2790744"/>
            <a:ext cx="2857500" cy="2667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47696" y="2693083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0" i="0" dirty="0" smtClean="0">
                <a:solidFill>
                  <a:srgbClr val="404040"/>
                </a:solidFill>
                <a:effectLst/>
                <a:latin typeface="Lato"/>
              </a:rPr>
              <a:t>The CEO is </a:t>
            </a:r>
            <a:r>
              <a:rPr lang="en-US" b="0" i="0" dirty="0" err="1" smtClean="0">
                <a:solidFill>
                  <a:srgbClr val="404040"/>
                </a:solidFill>
                <a:effectLst/>
                <a:latin typeface="Lato"/>
              </a:rPr>
              <a:t>Hj.Ir</a:t>
            </a:r>
            <a:r>
              <a:rPr lang="en-US" b="0" i="0" dirty="0" smtClean="0">
                <a:solidFill>
                  <a:srgbClr val="404040"/>
                </a:solidFill>
                <a:effectLst/>
                <a:latin typeface="Lato"/>
              </a:rPr>
              <a:t>. Aziz Ismail, aged 55 years old and with strong experience in enterprise management and industrial automation technology. He is involved in a full range of enterprise management applications and industrial automation technology in his more than 30 years working experience. It include Research and Development of Industrial Automation Products, Enterprise Management Applications , SME solutions, Asset Management solutions and PC management and monitoring applications.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8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/>
          <p:nvPr/>
        </p:nvSpPr>
        <p:spPr>
          <a:xfrm>
            <a:off x="712694" y="261191"/>
            <a:ext cx="85024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 Black" panose="020B0A04020102020204" pitchFamily="34" charset="0"/>
              </a:rPr>
              <a:t>Authentic </a:t>
            </a:r>
            <a:r>
              <a:rPr lang="en-US" b="1" dirty="0" smtClean="0">
                <a:latin typeface="Arial Black" panose="020B0A04020102020204" pitchFamily="34" charset="0"/>
              </a:rPr>
              <a:t>Venture Sdn Bhd</a:t>
            </a:r>
          </a:p>
          <a:p>
            <a:r>
              <a:rPr lang="en-US" b="1" dirty="0" smtClean="0">
                <a:latin typeface="Arial Black" panose="020B0A04020102020204" pitchFamily="34" charset="0"/>
              </a:rPr>
              <a:t>CLIENTS</a:t>
            </a:r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19" name="Picture 5" descr="pa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168" y="213835"/>
            <a:ext cx="1328528" cy="1220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risd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34437" y="4832592"/>
            <a:ext cx="1555766" cy="140413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1" name="Picture 20" descr="felcra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2848" y="5127383"/>
            <a:ext cx="1524000" cy="1524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2" name="Picture 21" descr="Finas anjur lima latihan perfileman di Sarawa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932" y="1776413"/>
            <a:ext cx="1371600" cy="146694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23" name="Diagram 22"/>
          <p:cNvGraphicFramePr/>
          <p:nvPr/>
        </p:nvGraphicFramePr>
        <p:xfrm>
          <a:off x="1734312" y="819150"/>
          <a:ext cx="9055608" cy="5417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4" name="Picture 23" descr="Majlis_Amanah_Rakyat_logo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22771" y="1529988"/>
            <a:ext cx="1278194" cy="1547813"/>
          </a:xfrm>
          <a:prstGeom prst="rect">
            <a:avLst/>
          </a:prstGeom>
        </p:spPr>
      </p:pic>
      <p:pic>
        <p:nvPicPr>
          <p:cNvPr id="25" name="Picture 1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12694" y="4467247"/>
            <a:ext cx="207170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pic>
        <p:nvPicPr>
          <p:cNvPr id="26" name="Picture 16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980660" y="1646380"/>
            <a:ext cx="2071702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pic>
        <p:nvPicPr>
          <p:cNvPr id="27" name="Picture 26" descr="logo-felda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23963" y="1550382"/>
            <a:ext cx="1517904" cy="1535846"/>
          </a:xfrm>
          <a:prstGeom prst="rect">
            <a:avLst/>
          </a:prstGeom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93" y="5559667"/>
            <a:ext cx="2643187" cy="742950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182" y="5181047"/>
            <a:ext cx="2643188" cy="1121569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22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/>
          <p:nvPr/>
        </p:nvSpPr>
        <p:spPr>
          <a:xfrm>
            <a:off x="645459" y="583920"/>
            <a:ext cx="856970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 Black" panose="020B0A04020102020204" pitchFamily="34" charset="0"/>
              </a:rPr>
              <a:t>Authentic </a:t>
            </a:r>
            <a:r>
              <a:rPr lang="en-US" b="1" dirty="0" smtClean="0">
                <a:latin typeface="Arial Black" panose="020B0A04020102020204" pitchFamily="34" charset="0"/>
              </a:rPr>
              <a:t>Venture Sdn Bhd</a:t>
            </a:r>
          </a:p>
          <a:p>
            <a:endParaRPr lang="en-US" b="1" dirty="0" smtClean="0">
              <a:latin typeface="Arial Black" panose="020B0A04020102020204" pitchFamily="34" charset="0"/>
            </a:endParaRPr>
          </a:p>
          <a:p>
            <a:r>
              <a:rPr lang="en-US" b="1" dirty="0" smtClean="0">
                <a:latin typeface="Arial Black" panose="020B0A04020102020204" pitchFamily="34" charset="0"/>
              </a:rPr>
              <a:t>INTERNATIONAL BRANCH</a:t>
            </a:r>
          </a:p>
        </p:txBody>
      </p:sp>
      <p:pic>
        <p:nvPicPr>
          <p:cNvPr id="19" name="Picture 5" descr="pa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168" y="213835"/>
            <a:ext cx="1328528" cy="1220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scontent-kul1-1.xx.fbcdn.net/v/t1.0-9/12744020_1087692611251280_8102597792596029293_n.jpg?oh=f390999ea8104e2e8c09d7d5da3a43c2&amp;oe=58A542B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51" y="2724710"/>
            <a:ext cx="4347616" cy="264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scontent-kul1-1.xx.fbcdn.net/v/t1.0-9/12744020_1087692611251280_8102597792596029293_n.jpg?oh=f390999ea8104e2e8c09d7d5da3a43c2&amp;oe=58A542B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020" y="2724710"/>
            <a:ext cx="4347616" cy="264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36224" y="4045043"/>
            <a:ext cx="2443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292952" y="3976084"/>
            <a:ext cx="2729752" cy="117414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INDIA (COMING SOON)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421070" y="3976084"/>
            <a:ext cx="2729752" cy="117414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INDONESIA </a:t>
            </a:r>
            <a:br>
              <a:rPr lang="en-US" dirty="0" smtClean="0"/>
            </a:br>
            <a:r>
              <a:rPr lang="en-US" dirty="0"/>
              <a:t>PT </a:t>
            </a:r>
            <a:r>
              <a:rPr lang="en-US" dirty="0" err="1"/>
              <a:t>Solusi</a:t>
            </a:r>
            <a:r>
              <a:rPr lang="en-US" dirty="0"/>
              <a:t> </a:t>
            </a:r>
            <a:r>
              <a:rPr lang="en-US" dirty="0" err="1"/>
              <a:t>Awani</a:t>
            </a:r>
            <a:r>
              <a:rPr lang="en-US" dirty="0"/>
              <a:t> Asia</a:t>
            </a:r>
          </a:p>
        </p:txBody>
      </p:sp>
    </p:spTree>
    <p:extLst>
      <p:ext uri="{BB962C8B-B14F-4D97-AF65-F5344CB8AC3E}">
        <p14:creationId xmlns:p14="http://schemas.microsoft.com/office/powerpoint/2010/main" val="5052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/>
          <p:nvPr/>
        </p:nvSpPr>
        <p:spPr>
          <a:xfrm>
            <a:off x="578224" y="1562100"/>
            <a:ext cx="4573962" cy="4908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400" dirty="0" smtClean="0"/>
          </a:p>
          <a:p>
            <a:pPr algn="l"/>
            <a:r>
              <a:rPr lang="en-US" sz="2400" dirty="0" smtClean="0"/>
              <a:t>Authentic </a:t>
            </a:r>
            <a:r>
              <a:rPr lang="en-US" sz="2400" dirty="0"/>
              <a:t>Venture Sdn Bhd is the leader in software development focusing on cloud-based solutions for companies and organizations to grow their </a:t>
            </a:r>
            <a:r>
              <a:rPr lang="en-US" sz="2400" dirty="0" smtClean="0"/>
              <a:t>business</a:t>
            </a:r>
          </a:p>
          <a:p>
            <a:pPr algn="l"/>
            <a:endParaRPr lang="en-US" sz="2400" dirty="0"/>
          </a:p>
          <a:p>
            <a:pPr algn="l"/>
            <a:r>
              <a:rPr lang="en-US" sz="2400" dirty="0"/>
              <a:t>Authentic Venture has won multiple awards</a:t>
            </a:r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181" y="4539263"/>
            <a:ext cx="998576" cy="907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182" y="1689090"/>
            <a:ext cx="1366195" cy="1161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.teraju.gov.my/wp-content/uploads/2012/08/Teras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612" y="6043846"/>
            <a:ext cx="2353189" cy="48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878" y="5715001"/>
            <a:ext cx="1868864" cy="101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612" y="5188308"/>
            <a:ext cx="2288532" cy="656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444" y="5569430"/>
            <a:ext cx="1492282" cy="1165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9775" y="1669651"/>
            <a:ext cx="2734979" cy="1492279"/>
          </a:xfrm>
          <a:prstGeom prst="rect">
            <a:avLst/>
          </a:prstGeom>
        </p:spPr>
      </p:pic>
      <p:pic>
        <p:nvPicPr>
          <p:cNvPr id="15" name="Picture 2" descr="Image result for microsoft silver partner application developmen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602" y="3309166"/>
            <a:ext cx="2163078" cy="97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Image result for microsoft silver partner cloud platform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602" y="4197564"/>
            <a:ext cx="2231283" cy="100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0181" y="2964776"/>
            <a:ext cx="1109234" cy="1452221"/>
          </a:xfrm>
          <a:prstGeom prst="rect">
            <a:avLst/>
          </a:prstGeom>
        </p:spPr>
      </p:pic>
      <p:sp>
        <p:nvSpPr>
          <p:cNvPr id="18" name="Title 1"/>
          <p:cNvSpPr txBox="1"/>
          <p:nvPr/>
        </p:nvSpPr>
        <p:spPr>
          <a:xfrm>
            <a:off x="712694" y="261191"/>
            <a:ext cx="85024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 Black" panose="020B0A04020102020204" pitchFamily="34" charset="0"/>
              </a:rPr>
              <a:t>Authentic </a:t>
            </a:r>
            <a:r>
              <a:rPr lang="en-US" b="1" dirty="0" smtClean="0">
                <a:latin typeface="Arial Black" panose="020B0A04020102020204" pitchFamily="34" charset="0"/>
              </a:rPr>
              <a:t>Venture Sdn Bhd</a:t>
            </a:r>
          </a:p>
          <a:p>
            <a:r>
              <a:rPr lang="en-US" b="1" dirty="0" smtClean="0">
                <a:latin typeface="Arial Black" panose="020B0A04020102020204" pitchFamily="34" charset="0"/>
              </a:rPr>
              <a:t>AWARDS</a:t>
            </a:r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19" name="Picture 5" descr="pall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168" y="213835"/>
            <a:ext cx="1328528" cy="1220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17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245</Words>
  <Application>Microsoft Office PowerPoint</Application>
  <PresentationFormat>Widescreen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Lato</vt:lpstr>
      <vt:lpstr>Montserrat</vt:lpstr>
      <vt:lpstr>Office Theme</vt:lpstr>
      <vt:lpstr>Agenda (Accounting &amp; CRM Workshop)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(Accounting Workshop)</dc:title>
  <dc:creator>Siti Aiisyah</dc:creator>
  <cp:lastModifiedBy>Siti Aiisyah</cp:lastModifiedBy>
  <cp:revision>12</cp:revision>
  <dcterms:created xsi:type="dcterms:W3CDTF">2016-10-02T12:13:36Z</dcterms:created>
  <dcterms:modified xsi:type="dcterms:W3CDTF">2016-12-07T13:49:17Z</dcterms:modified>
</cp:coreProperties>
</file>